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8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6A704D-83CF-ED02-0D50-481AEEBEF3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BD3499-95EA-5BBA-6936-F63A4EFD6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682AF9-B814-6253-27DF-26A6F01B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B9BED3-6EF3-5AB2-A2B0-3602745EA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7833E4-D132-5964-BDFA-6D247F544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93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54A17-E322-DA5D-7880-1EE76173B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57BD028-7CEF-16CA-6C63-D219131FC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01BF1D-D227-BECB-788E-E4F2C9FA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964A3B-BC0E-463E-320A-53678E2CD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E302E3-F182-5B9A-EEC3-ADDC80C2A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9476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D81A3B3-2AAC-36EE-6EDE-D8084486AD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A43784A-2074-057A-E95A-2960491CB2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7B4C94-02CE-E148-A463-EFE85961D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16DA14-18AC-3547-2AE1-AECEF5D8C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6B0C419-8963-1B76-21D1-4FB63A65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2367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939F8A-E1B8-FC0E-1649-D676384D2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EA4EB8-7282-8327-145E-8D60AA8E8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788D6F-7F26-2EFF-9E7F-33BF9156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6F5758-75D4-B58D-32A2-5D579D5B1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58760-ACF3-18ED-67BA-785774FD4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011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AF5406-9018-A111-BD3B-1FCB1E41D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4FCFAAD-9370-16BB-28FC-7AA6D72C6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9F00358-DA62-C03A-3CFC-CF4E2B8F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07714-E3FF-B033-20CD-9927FD697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CA4E810-2E2B-2FEF-CC63-8AA580E67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8094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64B4B-D177-487D-83B5-81A16A48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9D674F5-10F7-4B8F-2044-028D6008B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32E438-2FFC-0FF7-E06A-6B44962079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833FC9-51C8-7D15-D90F-823E4FE65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2BBB8D-EA49-CEC9-238F-DBFD7CE9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74EE72-DC59-8795-AD3A-203199F90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4034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80FBCD-7C76-830A-9DC0-1303625CC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193763-70BD-BFEC-AB08-58A68B7AE8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45F8A70-80A2-9DC2-EBB9-BDD8129FF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DB29A76-4C29-D31A-E36E-192059128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CFE8436-6663-8827-6EEB-39276D8D0A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9815BC-A224-5F43-83A0-AE8000CA1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633F29-AF8E-2AE7-525B-4A0A9B079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EFB10D2-2948-F98C-1CC0-0D24A5D1C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50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484F6C-004C-E882-257F-65E3A1A05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482A9E6-63F1-C018-6A3E-D12DB9F7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09F47CB-E4D7-AA59-823D-A0D4B80D1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E39A69-7D8C-A225-C00B-CCAD23F53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104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E266945-6DBB-36AC-BAD1-F76AEE16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C69D09B-4F57-ECDD-75E6-7960AC27D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6437B2-9385-20DF-8EDB-A22B6A12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4044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68737E-A459-43E3-98BC-2041DFBCF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8BB280-FB22-6F26-54C0-821FB963D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FE00371-9D73-22CC-8ACF-478F205C5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C9E123-176F-09F3-5555-9CE273FD2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612A19-675D-DD5A-06AC-1415B35C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BB5E9B-691A-8C12-BBB2-B050B6144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455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483435-FA4D-F567-EAE8-C3F836563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80639B8-D177-82FA-51A7-A7514ACA18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55C842-793F-6FC0-D603-1F90277EDA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06B7DB-4BA9-B611-215F-D2ABF2847F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B6BFF46-E209-0927-3CB9-F9BA7165A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D192F5-0F35-4BC3-0D4B-6B2E8260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4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FF2DE58-300B-7900-7DEC-103F5580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8CDF5A-F9C4-EB11-8A98-299F7EA7B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8D3537-B829-D9A3-2164-010CD35C2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D98A65-652A-46A4-A4D9-F8F6959F2E75}" type="datetimeFigureOut">
              <a:rPr lang="es-ES" smtClean="0"/>
              <a:t>15/04/2026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037808-8F44-F844-1EF9-D3EEEFAB5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14B9FFB-2938-1BD8-C4FF-5155FCBBA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D98AC7-85E6-4255-92A0-2C1FEFD607C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156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4FF195EC-0F60-77D5-4F70-33E71E360337}"/>
              </a:ext>
            </a:extLst>
          </p:cNvPr>
          <p:cNvSpPr txBox="1"/>
          <p:nvPr/>
        </p:nvSpPr>
        <p:spPr>
          <a:xfrm>
            <a:off x="2624105" y="2503701"/>
            <a:ext cx="69437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i="1" dirty="0"/>
              <a:t>Recuerden mantener sus presentaciones en el formato 16/9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4A16DCFC-FCE0-2B06-BC94-6A1A5576CF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180" y="86772"/>
            <a:ext cx="1614166" cy="113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9932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8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>Generalitat Valenciana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NAVARRO ALONSO, RAUL</dc:creator>
  <cp:lastModifiedBy>BARTUAL MARTOS, JULIAN</cp:lastModifiedBy>
  <cp:revision>2</cp:revision>
  <dcterms:created xsi:type="dcterms:W3CDTF">2026-04-15T10:15:12Z</dcterms:created>
  <dcterms:modified xsi:type="dcterms:W3CDTF">2026-04-15T11:05:03Z</dcterms:modified>
</cp:coreProperties>
</file>